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62" r:id="rId3"/>
    <p:sldId id="263" r:id="rId4"/>
    <p:sldId id="265" r:id="rId5"/>
    <p:sldId id="266" r:id="rId6"/>
    <p:sldId id="267" r:id="rId7"/>
    <p:sldId id="268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7" r:id="rId16"/>
    <p:sldId id="276" r:id="rId17"/>
    <p:sldId id="257" r:id="rId18"/>
    <p:sldId id="258" r:id="rId19"/>
    <p:sldId id="259" r:id="rId20"/>
    <p:sldId id="275" r:id="rId21"/>
    <p:sldId id="260" r:id="rId22"/>
    <p:sldId id="278" r:id="rId23"/>
    <p:sldId id="26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79" r:id="rId40"/>
    <p:sldId id="290" r:id="rId41"/>
    <p:sldId id="296" r:id="rId42"/>
    <p:sldId id="297" r:id="rId43"/>
    <p:sldId id="298" r:id="rId44"/>
    <p:sldId id="299" r:id="rId45"/>
    <p:sldId id="301" r:id="rId46"/>
    <p:sldId id="302" r:id="rId47"/>
    <p:sldId id="300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3" r:id="rId68"/>
    <p:sldId id="321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95A60-435A-4367-A5C6-7CFE2DDB46E7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0306-D7F0-44EE-9F1D-5897DCF34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0306-D7F0-44EE-9F1D-5897DCF3419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E1DD-78FF-4396-A2DA-D47833ADD195}" type="datetimeFigureOut">
              <a:rPr lang="en-US" smtClean="0"/>
              <a:pPr/>
              <a:t>4/23/2007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5190D-93E2-46C8-B082-8B40B2BAC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angement in Grey Portrait of the Painter - (James Abbott McNeill Whistler - 187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44" y="0"/>
            <a:ext cx="5046156" cy="6835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ude Monet Painting by the Edge of the Woods - (John Singer Sargent - 188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25" y="0"/>
            <a:ext cx="8177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 Jaleo - (John Singer Sargent - 188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613"/>
            <a:ext cx="9144000" cy="61007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 Agnew of Lohnaw - (John Singer Sargent - circa 189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57" y="0"/>
            <a:ext cx="54984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. Pozzi at Home - (John Singer Sargent - 188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28" y="0"/>
            <a:ext cx="33201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ame X aka Madame Pierre Gautreau - (John Singer Sargent - 18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570" y="0"/>
            <a:ext cx="35108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ncert Singer - (Thomas Eakins - 1890-189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68" y="0"/>
            <a:ext cx="49316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hess Player - (Thomas Eakins - 187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07"/>
            <a:ext cx="9144000" cy="66267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FORUM Spring 06\Lecture 2 U.S. History and Business\Eakins Swimming H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3"/>
            <a:ext cx="9144000" cy="6823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ween Rounds - (Thomas Eakins - 1898-189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29" y="0"/>
            <a:ext cx="55029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play_imageCA0L3HECThe Biglin Brothers Turning the Stake Boat - (Thomas Eakins - 187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19"/>
            <a:ext cx="9144000" cy="63925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ngement in Grey and Black Portrait of the Painter's Mother - (James Abbott McNeill Whistler - 187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84" y="0"/>
            <a:ext cx="778403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gnew Clinic - (Thomas Eakins - 188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27"/>
            <a:ext cx="9144000" cy="63645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ross Clinic - (Thomas Eakins - 187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81" y="0"/>
            <a:ext cx="56536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rucifixion - (Thomas Eakins - 188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697" y="0"/>
            <a:ext cx="38086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FORUM Spring 06\Lecture 2 U.S. History and Business\eakins_whitm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391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ocuments and Settings\Owner.YOUR-0944CBA8B9\My Documents\FORUM Spring 06\Lecture 2 U.S. History and Business\Maine Wre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52388"/>
            <a:ext cx="8839200" cy="6962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Documents and Settings\Owner.YOUR-0944CBA8B9\My Documents\FORUM Spring 06\Lecture 2 U.S. History and Business\Teddy Rough Rid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1163"/>
            <a:ext cx="9144000" cy="6035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Documents and Settings\Owner.YOUR-0944CBA8B9\My Documents\FORUM Spring 06\Lecture 2 U.S. History and Business\Rough Rid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3175"/>
            <a:ext cx="8610600" cy="692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C:\Documents and Settings\Owner.YOUR-0944CBA8B9\My Documents\FORUM Spring 06\Lecture 2 U.S. History and Business\post_civil_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0"/>
            <a:ext cx="5892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FORUM Spring 06\Lecture 3 U.S. History and Business\Ford%20HP_Model_T_Assembly_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975"/>
            <a:ext cx="8610600" cy="6808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FORUM Spring 06\Lecture 3 U.S. History and Business\generatorbui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mphony in White, No. 1 The White Girl - (James Abbott McNeill Whistler - 186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00409"/>
            <a:ext cx="3403369" cy="67575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FORUM Spring 06\Lecture 3 U.S. History and Business\Immigrant_sh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350"/>
            <a:ext cx="8534400" cy="684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.YOUR-0944CBA8B9\My Documents\FORUM Spring 06\Lecture 3 U.S. History and Business\darrowcros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39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FORUM Spring 06\Lecture 3 U.S. History and Business\iww-strik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FORUM Spring 06\Lecture 3 U.S. History and Business\ida tarbe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685800"/>
            <a:ext cx="3629025" cy="5224463"/>
          </a:xfrm>
          <a:prstGeom prst="rect">
            <a:avLst/>
          </a:prstGeom>
          <a:noFill/>
        </p:spPr>
      </p:pic>
      <p:pic>
        <p:nvPicPr>
          <p:cNvPr id="13315" name="Picture 3" descr="C:\Documents and Settings\Owner.YOUR-0944CBA8B9\My Documents\FORUM Spring 06\Lecture 3 U.S. History and Business\upt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838200"/>
            <a:ext cx="5486400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FORUM Spring 06\Lecture 3 U.S. History and Business\panama_l7_28may02_30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FORUM Spring 06\Lecture 3 U.S. History and Business\prohibition%20r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813"/>
            <a:ext cx="8382000" cy="6810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wner.YOUR-0944CBA8B9\My Documents\FORUM Spring 06\Lecture 3 U.S. History and Business\055-cotton-clu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-6350"/>
            <a:ext cx="701040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wner.YOUR-0944CBA8B9\My Documents\FORUM Spring 06\Lecture 3 U.S. History and Business\flapp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013" y="0"/>
            <a:ext cx="36099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FORUM Spring 06\Lecture 3 U.S. History and Business\001_article_Jack%20Demps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73500"/>
            <a:ext cx="3492500" cy="2984500"/>
          </a:xfrm>
          <a:prstGeom prst="rect">
            <a:avLst/>
          </a:prstGeom>
          <a:noFill/>
        </p:spPr>
      </p:pic>
      <p:pic>
        <p:nvPicPr>
          <p:cNvPr id="28675" name="Picture 3" descr="C:\Documents and Settings\Owner.YOUR-0944CBA8B9\My Documents\FORUM Spring 06\Lecture 3 U.S. History and Business\BobbyJo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900" y="2085975"/>
            <a:ext cx="2959100" cy="4772025"/>
          </a:xfrm>
          <a:prstGeom prst="rect">
            <a:avLst/>
          </a:prstGeom>
          <a:noFill/>
        </p:spPr>
      </p:pic>
      <p:pic>
        <p:nvPicPr>
          <p:cNvPr id="28676" name="Picture 4" descr="C:\Documents and Settings\Owner.YOUR-0944CBA8B9\My Documents\FORUM Spring 06\Lecture 3 U.S. History and Business\billtil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21200"/>
            <a:ext cx="2413000" cy="2336800"/>
          </a:xfrm>
          <a:prstGeom prst="rect">
            <a:avLst/>
          </a:prstGeom>
          <a:noFill/>
        </p:spPr>
      </p:pic>
      <p:pic>
        <p:nvPicPr>
          <p:cNvPr id="28677" name="Picture 5" descr="C:\Documents and Settings\Owner.YOUR-0944CBA8B9\My Documents\FORUM Spring 06\Lecture 3 U.S. History and Business\Babe%20Rut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21013" cy="4572000"/>
          </a:xfrm>
          <a:prstGeom prst="rect">
            <a:avLst/>
          </a:prstGeom>
          <a:noFill/>
        </p:spPr>
      </p:pic>
      <p:pic>
        <p:nvPicPr>
          <p:cNvPr id="28678" name="Picture 6" descr="C:\Documents and Settings\Owner.YOUR-0944CBA8B9\My Documents\FORUM Spring 06\Lecture 3 U.S. History and Business\Red Gran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0"/>
            <a:ext cx="2540000" cy="375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oryShow_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05" y="0"/>
            <a:ext cx="46915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mony in Green and Rose The Music Room - (James Abbott McNeill Whistler - 1860-186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05" y="0"/>
            <a:ext cx="505539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FORUM Spring 06\Lecture 3 U.S. History and Business\Duchamp_N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138613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s-from-avign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26" y="0"/>
            <a:ext cx="66453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ymade ducha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79" y="0"/>
            <a:ext cx="594624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hamp-toilet fountai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881" y="0"/>
            <a:ext cx="5154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cers in a Landscape - (Arthur B. Davies - No dates listed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714375"/>
            <a:ext cx="9058275" cy="54292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de in Landscape - (Arthur B. Davies - circa 1908-190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70" y="0"/>
            <a:ext cx="51834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phynx - (Arthur B. Davies - No dates listed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3545"/>
            <a:ext cx="3714543" cy="67544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ame X aka Madame Pierre Gautreau - (John Singer Sargent - 18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41" y="0"/>
            <a:ext cx="3510859" cy="6858000"/>
          </a:xfrm>
          <a:prstGeom prst="rect">
            <a:avLst/>
          </a:prstGeom>
        </p:spPr>
      </p:pic>
      <p:pic>
        <p:nvPicPr>
          <p:cNvPr id="3" name="Picture 2" descr="The Sphynx - (Arthur B. Davies - No dates listed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83"/>
            <a:ext cx="3733800" cy="678947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Colonel David Perry, 9th U. S. Cavalry - (Robert Henri - circa 1906-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762" y="0"/>
            <a:ext cx="33284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t Student aka Miss Josephine Nivison - (Robert Henri - 190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57" y="0"/>
            <a:ext cx="33656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cturne in Black and Gold The Falling Rocket - (James Abbott McNeill Whistler - 187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4248273" cy="5664364"/>
          </a:xfrm>
          <a:prstGeom prst="rect">
            <a:avLst/>
          </a:prstGeom>
        </p:spPr>
      </p:pic>
      <p:pic>
        <p:nvPicPr>
          <p:cNvPr id="3" name="Picture 2" descr="Fire at Sea - (Joseph Mallord William Turner - circa 183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524000"/>
            <a:ext cx="4800600" cy="379600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aundress - (Robert Henri - 19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91" y="0"/>
            <a:ext cx="56022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t in Red - (Robert Henri - No dates listed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419600" cy="6419073"/>
          </a:xfrm>
          <a:prstGeom prst="rect">
            <a:avLst/>
          </a:prstGeom>
        </p:spPr>
      </p:pic>
      <p:pic>
        <p:nvPicPr>
          <p:cNvPr id="3" name="Picture 2" descr="Bucko O'Malley (Charles) - (Robert Henri - 19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785" y="685800"/>
            <a:ext cx="4745215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i with a Balloon - (Robert Henri - circa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90" y="0"/>
            <a:ext cx="5459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ome 2 - (Robert Henri - 190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375940" cy="6858000"/>
          </a:xfrm>
          <a:prstGeom prst="rect">
            <a:avLst/>
          </a:prstGeom>
        </p:spPr>
      </p:pic>
      <p:pic>
        <p:nvPicPr>
          <p:cNvPr id="3" name="Picture 2" descr="Salome - (Robert Henri - 190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32422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cer of Delhi (Betalo Rubino) - (Robert Henri - 19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626"/>
            <a:ext cx="9144000" cy="617074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v Reclining aka Nude - (Robert Henri - 19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4988"/>
            <a:ext cx="9110080" cy="596581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Grande Odalisque - (Jean-Auguste-Dominique Ingres - 18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" y="838200"/>
            <a:ext cx="9123925" cy="518159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ed Girl - (Maurice Prendergast - circa 1910-19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01" y="0"/>
            <a:ext cx="5221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ge of the Park - (Maurice Prendergast - circa 1914-19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67"/>
            <a:ext cx="9144000" cy="652206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 the Park aka The Promenade - (Maurice Prendergast - circa 1914-19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985"/>
            <a:ext cx="9144000" cy="57760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cturne in Black and Gold The Falling Rocket - (James Abbott McNeill Whistler - 187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4248273" cy="5664364"/>
          </a:xfrm>
          <a:prstGeom prst="rect">
            <a:avLst/>
          </a:prstGeom>
        </p:spPr>
      </p:pic>
      <p:pic>
        <p:nvPicPr>
          <p:cNvPr id="3" name="Picture 2" descr="Show Storm - Seam-Boat off a Harbour's Mouth Making Signals in Shallow Water, and Going by the Lead - (Turner 184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127" y="1600200"/>
            <a:ext cx="4860873" cy="370854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 Park - (Maurice Prendergast - circa 1914-19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7" y="0"/>
            <a:ext cx="8811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y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21" y="0"/>
            <a:ext cx="72335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 Night, Harlem River - (Ernest Lawson - 19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1" y="0"/>
            <a:ext cx="809739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Night - (Ernest Lawson - circa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0" y="1"/>
            <a:ext cx="79082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yckman House - (Ernest Lawson - 19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7" y="0"/>
            <a:ext cx="81975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igeon Coop - (Ernest Lawson - circa 19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614" y="0"/>
            <a:ext cx="57847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z Mouquin - (William James Glackens - 190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041" y="0"/>
            <a:ext cx="52499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hoppers - (William James Glackens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30" y="0"/>
            <a:ext cx="697174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mmerstein's Roof Garden - (William James Glackens - circa 190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6" y="0"/>
            <a:ext cx="5657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Washington Square - (William James Glackens - circa 1911-19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6" y="1"/>
            <a:ext cx="81626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cturne in Black and Gold The Falling Rocket - (James Abbott McNeill Whistler - 187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4248273" cy="5664364"/>
          </a:xfrm>
          <a:prstGeom prst="rect">
            <a:avLst/>
          </a:prstGeom>
        </p:spPr>
      </p:pic>
      <p:pic>
        <p:nvPicPr>
          <p:cNvPr id="3" name="Picture 2" descr="Rail, Steam and Speed - the Great Western Railway - (Joseph Mallord William Turner - circa 184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1600200"/>
            <a:ext cx="4800600" cy="361766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de - (Everett Shinn - circa 19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92" y="1"/>
            <a:ext cx="49674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Girls Dressing for a Party - (Everett Shinn - 19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12" y="1"/>
            <a:ext cx="63917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Orchestra Pit - (Everett Shinn - circa 1906-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19" y="0"/>
            <a:ext cx="756616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 of a Job - News of the Unemployed - (Everett Shinn - 190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54802"/>
            <a:ext cx="8911572" cy="438399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ocks, New York City - (Everett Shinn - 190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8181"/>
            <a:ext cx="8874249" cy="652741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r at McSorley's - (Everett Shinn - 190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1373"/>
            <a:ext cx="9144000" cy="513525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eishman's Bread Line - (Everett Shinn - 190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2024"/>
            <a:ext cx="9144000" cy="583395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ter the Rehearsal - (Everett Shinn - 19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56"/>
            <a:ext cx="9144000" cy="623028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Sorley's Bar - (John Sloan - 19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4" y="0"/>
            <a:ext cx="83724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Haymarket - (John Sloan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2" y="1"/>
            <a:ext cx="83283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us-Duran - (John Singer Sargent - 187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 Eve - (John Sloan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505" y="1"/>
            <a:ext cx="5502695" cy="683775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ies, Five Cents - (John Sloan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" y="0"/>
            <a:ext cx="906457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t - (John Sloan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71" y="0"/>
            <a:ext cx="58238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day, Women Drying Their Hair - (John Sloan - 19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26" y="0"/>
            <a:ext cx="8369973" cy="686786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ubwoman, Astor Library - (John Sloan - 1910-19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46" y="0"/>
            <a:ext cx="559571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man's Work - (John Sloan - 19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08" y="0"/>
            <a:ext cx="5649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 A.M. - (John Sloan - 190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70" y="0"/>
            <a:ext cx="57176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 Morning, Houston and Division Streets, New York - (George Luks - 19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40" y="0"/>
            <a:ext cx="835412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eeker and Carmine Streets - (George Luks - circa 19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17" y="0"/>
            <a:ext cx="808796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fth Avenue, New York - (George Luks - circa 19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93" y="0"/>
            <a:ext cx="773021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rick Law Olmstead - (John Singer Sargent - 189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16" y="0"/>
            <a:ext cx="47207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and Artist - (George Luks - 190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47" y="0"/>
            <a:ext cx="6670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ndhouse at High Bridge - (George Luks - 1909-19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21" y="1"/>
            <a:ext cx="80585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ter Street - (George Luks - 190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585"/>
            <a:ext cx="9063380" cy="66120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</Words>
  <Application>Microsoft Office PowerPoint</Application>
  <PresentationFormat>On-screen Show (4:3)</PresentationFormat>
  <Paragraphs>1</Paragraphs>
  <Slides>92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15</cp:revision>
  <dcterms:created xsi:type="dcterms:W3CDTF">2007-04-22T20:54:33Z</dcterms:created>
  <dcterms:modified xsi:type="dcterms:W3CDTF">2007-04-23T20:47:12Z</dcterms:modified>
</cp:coreProperties>
</file>